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2" r:id="rId3"/>
    <p:sldId id="283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1" r:id="rId16"/>
    <p:sldId id="26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E093F-2561-4BE6-ADD2-C870D33EB079}" v="15" dt="2021-11-10T21:27:52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Palmer" userId="SULsYhoN250lbD1zhr3jVrxU9TX20wPNJdPyJz6ELrg=" providerId="None" clId="Web-{965E093F-2561-4BE6-ADD2-C870D33EB079}"/>
    <pc:docChg chg="addSld modSld">
      <pc:chgData name="Frances Palmer" userId="SULsYhoN250lbD1zhr3jVrxU9TX20wPNJdPyJz6ELrg=" providerId="None" clId="Web-{965E093F-2561-4BE6-ADD2-C870D33EB079}" dt="2021-11-10T21:27:47.860" v="12" actId="20577"/>
      <pc:docMkLst>
        <pc:docMk/>
      </pc:docMkLst>
      <pc:sldChg chg="modSp">
        <pc:chgData name="Frances Palmer" userId="SULsYhoN250lbD1zhr3jVrxU9TX20wPNJdPyJz6ELrg=" providerId="None" clId="Web-{965E093F-2561-4BE6-ADD2-C870D33EB079}" dt="2021-11-10T21:27:47.860" v="12" actId="20577"/>
        <pc:sldMkLst>
          <pc:docMk/>
          <pc:sldMk cId="3093899530" sldId="280"/>
        </pc:sldMkLst>
        <pc:spChg chg="mod">
          <ac:chgData name="Frances Palmer" userId="SULsYhoN250lbD1zhr3jVrxU9TX20wPNJdPyJz6ELrg=" providerId="None" clId="Web-{965E093F-2561-4BE6-ADD2-C870D33EB079}" dt="2021-11-10T21:27:47.860" v="12" actId="20577"/>
          <ac:spMkLst>
            <pc:docMk/>
            <pc:sldMk cId="3093899530" sldId="280"/>
            <ac:spMk id="4" creationId="{F182A7F5-BD2C-4F85-9CBA-6489CBC0D004}"/>
          </ac:spMkLst>
        </pc:spChg>
      </pc:sldChg>
      <pc:sldChg chg="addSp delSp modSp new">
        <pc:chgData name="Frances Palmer" userId="SULsYhoN250lbD1zhr3jVrxU9TX20wPNJdPyJz6ELrg=" providerId="None" clId="Web-{965E093F-2561-4BE6-ADD2-C870D33EB079}" dt="2021-11-10T21:14:44.111" v="5" actId="1076"/>
        <pc:sldMkLst>
          <pc:docMk/>
          <pc:sldMk cId="2117318283" sldId="282"/>
        </pc:sldMkLst>
        <pc:spChg chg="del">
          <ac:chgData name="Frances Palmer" userId="SULsYhoN250lbD1zhr3jVrxU9TX20wPNJdPyJz6ELrg=" providerId="None" clId="Web-{965E093F-2561-4BE6-ADD2-C870D33EB079}" dt="2021-11-10T21:14:31.329" v="1"/>
          <ac:spMkLst>
            <pc:docMk/>
            <pc:sldMk cId="2117318283" sldId="282"/>
            <ac:spMk id="3" creationId="{1BCB9203-45A0-4D4E-BB62-8F4F52B4B6C8}"/>
          </ac:spMkLst>
        </pc:spChg>
        <pc:picChg chg="add mod ord">
          <ac:chgData name="Frances Palmer" userId="SULsYhoN250lbD1zhr3jVrxU9TX20wPNJdPyJz6ELrg=" providerId="None" clId="Web-{965E093F-2561-4BE6-ADD2-C870D33EB079}" dt="2021-11-10T21:14:44.111" v="5" actId="1076"/>
          <ac:picMkLst>
            <pc:docMk/>
            <pc:sldMk cId="2117318283" sldId="282"/>
            <ac:picMk id="4" creationId="{B264B5AA-2173-4667-B4F3-9EB7056CD803}"/>
          </ac:picMkLst>
        </pc:picChg>
      </pc:sldChg>
      <pc:sldChg chg="addSp delSp modSp new">
        <pc:chgData name="Frances Palmer" userId="SULsYhoN250lbD1zhr3jVrxU9TX20wPNJdPyJz6ELrg=" providerId="None" clId="Web-{965E093F-2561-4BE6-ADD2-C870D33EB079}" dt="2021-11-10T21:27:23.657" v="11" actId="1076"/>
        <pc:sldMkLst>
          <pc:docMk/>
          <pc:sldMk cId="3709437080" sldId="283"/>
        </pc:sldMkLst>
        <pc:spChg chg="del">
          <ac:chgData name="Frances Palmer" userId="SULsYhoN250lbD1zhr3jVrxU9TX20wPNJdPyJz6ELrg=" providerId="None" clId="Web-{965E093F-2561-4BE6-ADD2-C870D33EB079}" dt="2021-11-10T21:27:12.672" v="7"/>
          <ac:spMkLst>
            <pc:docMk/>
            <pc:sldMk cId="3709437080" sldId="283"/>
            <ac:spMk id="3" creationId="{C6EFE238-05B6-4A95-B231-7DD6E8C6B2C3}"/>
          </ac:spMkLst>
        </pc:spChg>
        <pc:picChg chg="add mod ord">
          <ac:chgData name="Frances Palmer" userId="SULsYhoN250lbD1zhr3jVrxU9TX20wPNJdPyJz6ELrg=" providerId="None" clId="Web-{965E093F-2561-4BE6-ADD2-C870D33EB079}" dt="2021-11-10T21:27:23.657" v="11" actId="1076"/>
          <ac:picMkLst>
            <pc:docMk/>
            <pc:sldMk cId="3709437080" sldId="283"/>
            <ac:picMk id="4" creationId="{5C4E3BF8-0703-4C6E-A29D-CC3929CAF34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10F07-B87E-4A12-ADB8-4771A8183E7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485A9E-3580-4CEA-875A-921F97145971}">
      <dgm:prSet/>
      <dgm:spPr/>
      <dgm:t>
        <a:bodyPr/>
        <a:lstStyle/>
        <a:p>
          <a:r>
            <a:rPr lang="en-GB"/>
            <a:t>Unfortunately members of the LGBTQIA+ community are discriminated against everyday. </a:t>
          </a:r>
          <a:endParaRPr lang="en-US"/>
        </a:p>
      </dgm:t>
    </dgm:pt>
    <dgm:pt modelId="{1257EA2B-BF21-41EA-84A5-4C3041323CE7}" type="parTrans" cxnId="{676C321D-5562-4979-B374-366ACCE9A141}">
      <dgm:prSet/>
      <dgm:spPr/>
      <dgm:t>
        <a:bodyPr/>
        <a:lstStyle/>
        <a:p>
          <a:endParaRPr lang="en-US"/>
        </a:p>
      </dgm:t>
    </dgm:pt>
    <dgm:pt modelId="{601D1085-DB3F-415E-B858-0BF03F84374B}" type="sibTrans" cxnId="{676C321D-5562-4979-B374-366ACCE9A141}">
      <dgm:prSet/>
      <dgm:spPr/>
      <dgm:t>
        <a:bodyPr/>
        <a:lstStyle/>
        <a:p>
          <a:endParaRPr lang="en-US"/>
        </a:p>
      </dgm:t>
    </dgm:pt>
    <dgm:pt modelId="{116FD685-C6C7-42C2-9805-5E2C0122A930}">
      <dgm:prSet/>
      <dgm:spPr/>
      <dgm:t>
        <a:bodyPr/>
        <a:lstStyle/>
        <a:p>
          <a:r>
            <a:rPr lang="en-GB"/>
            <a:t>Nobody should ever be made feel bad because of who they love. This week is about making sure everyone in our community feels respected both in school and in society. </a:t>
          </a:r>
          <a:endParaRPr lang="en-US"/>
        </a:p>
      </dgm:t>
    </dgm:pt>
    <dgm:pt modelId="{B4747663-DAF1-436C-B50D-FD570410D8F0}" type="parTrans" cxnId="{BB103FF9-4239-4C72-BE6B-5312F3AD4392}">
      <dgm:prSet/>
      <dgm:spPr/>
      <dgm:t>
        <a:bodyPr/>
        <a:lstStyle/>
        <a:p>
          <a:endParaRPr lang="en-US"/>
        </a:p>
      </dgm:t>
    </dgm:pt>
    <dgm:pt modelId="{88C99497-4746-4107-AD04-96CB19A01A5C}" type="sibTrans" cxnId="{BB103FF9-4239-4C72-BE6B-5312F3AD4392}">
      <dgm:prSet/>
      <dgm:spPr/>
      <dgm:t>
        <a:bodyPr/>
        <a:lstStyle/>
        <a:p>
          <a:endParaRPr lang="en-US"/>
        </a:p>
      </dgm:t>
    </dgm:pt>
    <dgm:pt modelId="{A4F72451-C3E5-4CEA-8C0F-B94C1D85E2DC}" type="pres">
      <dgm:prSet presAssocID="{80210F07-B87E-4A12-ADB8-4771A8183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EB5A1-7137-422B-A494-E870ED6D9A1F}" type="pres">
      <dgm:prSet presAssocID="{54485A9E-3580-4CEA-875A-921F9714597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3430F-1890-4387-884E-31006742B495}" type="pres">
      <dgm:prSet presAssocID="{601D1085-DB3F-415E-B858-0BF03F84374B}" presName="spacer" presStyleCnt="0"/>
      <dgm:spPr/>
    </dgm:pt>
    <dgm:pt modelId="{01667022-E162-447D-97B4-5B45AFE68219}" type="pres">
      <dgm:prSet presAssocID="{116FD685-C6C7-42C2-9805-5E2C0122A9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37D30-2260-49B5-B6D9-7D901F2CADBF}" type="presOf" srcId="{54485A9E-3580-4CEA-875A-921F97145971}" destId="{977EB5A1-7137-422B-A494-E870ED6D9A1F}" srcOrd="0" destOrd="0" presId="urn:microsoft.com/office/officeart/2005/8/layout/vList2"/>
    <dgm:cxn modelId="{676C321D-5562-4979-B374-366ACCE9A141}" srcId="{80210F07-B87E-4A12-ADB8-4771A8183E78}" destId="{54485A9E-3580-4CEA-875A-921F97145971}" srcOrd="0" destOrd="0" parTransId="{1257EA2B-BF21-41EA-84A5-4C3041323CE7}" sibTransId="{601D1085-DB3F-415E-B858-0BF03F84374B}"/>
    <dgm:cxn modelId="{90C63657-26D6-41EA-BC21-5051346E2FC8}" type="presOf" srcId="{116FD685-C6C7-42C2-9805-5E2C0122A930}" destId="{01667022-E162-447D-97B4-5B45AFE68219}" srcOrd="0" destOrd="0" presId="urn:microsoft.com/office/officeart/2005/8/layout/vList2"/>
    <dgm:cxn modelId="{ADEEB4C6-E754-4193-82D4-8B4CC59417D2}" type="presOf" srcId="{80210F07-B87E-4A12-ADB8-4771A8183E78}" destId="{A4F72451-C3E5-4CEA-8C0F-B94C1D85E2DC}" srcOrd="0" destOrd="0" presId="urn:microsoft.com/office/officeart/2005/8/layout/vList2"/>
    <dgm:cxn modelId="{BB103FF9-4239-4C72-BE6B-5312F3AD4392}" srcId="{80210F07-B87E-4A12-ADB8-4771A8183E78}" destId="{116FD685-C6C7-42C2-9805-5E2C0122A930}" srcOrd="1" destOrd="0" parTransId="{B4747663-DAF1-436C-B50D-FD570410D8F0}" sibTransId="{88C99497-4746-4107-AD04-96CB19A01A5C}"/>
    <dgm:cxn modelId="{23057324-2742-4C20-AD26-A15637AD2DEE}" type="presParOf" srcId="{A4F72451-C3E5-4CEA-8C0F-B94C1D85E2DC}" destId="{977EB5A1-7137-422B-A494-E870ED6D9A1F}" srcOrd="0" destOrd="0" presId="urn:microsoft.com/office/officeart/2005/8/layout/vList2"/>
    <dgm:cxn modelId="{95C08D49-6E9E-4FE0-8C22-0D34AA9D13A2}" type="presParOf" srcId="{A4F72451-C3E5-4CEA-8C0F-B94C1D85E2DC}" destId="{E763430F-1890-4387-884E-31006742B495}" srcOrd="1" destOrd="0" presId="urn:microsoft.com/office/officeart/2005/8/layout/vList2"/>
    <dgm:cxn modelId="{0C148326-ECDF-483D-A93E-F01A719197E9}" type="presParOf" srcId="{A4F72451-C3E5-4CEA-8C0F-B94C1D85E2DC}" destId="{01667022-E162-447D-97B4-5B45AFE682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6D1E8-CADF-4042-8CD8-9F2D9435A79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247EFA-FCF9-445D-8007-919BB5FBC143}">
      <dgm:prSet/>
      <dgm:spPr/>
      <dgm:t>
        <a:bodyPr/>
        <a:lstStyle/>
        <a:p>
          <a:r>
            <a:rPr lang="en-GB"/>
            <a:t>L = Lesbian </a:t>
          </a:r>
          <a:endParaRPr lang="en-US"/>
        </a:p>
      </dgm:t>
    </dgm:pt>
    <dgm:pt modelId="{4D8EECC5-4C67-4F9E-A682-FE68FF281B20}" type="parTrans" cxnId="{1722B5D6-ABFF-4F45-A31A-A4460D8A01A7}">
      <dgm:prSet/>
      <dgm:spPr/>
      <dgm:t>
        <a:bodyPr/>
        <a:lstStyle/>
        <a:p>
          <a:endParaRPr lang="en-US"/>
        </a:p>
      </dgm:t>
    </dgm:pt>
    <dgm:pt modelId="{008928BD-66E9-4489-A104-B14D359E4B26}" type="sibTrans" cxnId="{1722B5D6-ABFF-4F45-A31A-A4460D8A01A7}">
      <dgm:prSet/>
      <dgm:spPr/>
      <dgm:t>
        <a:bodyPr/>
        <a:lstStyle/>
        <a:p>
          <a:endParaRPr lang="en-US"/>
        </a:p>
      </dgm:t>
    </dgm:pt>
    <dgm:pt modelId="{B4D934E4-EB20-41AE-84DF-FD71F7C1EC76}">
      <dgm:prSet/>
      <dgm:spPr/>
      <dgm:t>
        <a:bodyPr/>
        <a:lstStyle/>
        <a:p>
          <a:r>
            <a:rPr lang="en-GB"/>
            <a:t>G= Gay</a:t>
          </a:r>
          <a:endParaRPr lang="en-US"/>
        </a:p>
      </dgm:t>
    </dgm:pt>
    <dgm:pt modelId="{9480B879-8375-46B8-BDD0-C7B442478DBC}" type="parTrans" cxnId="{986D2F86-C453-41DF-AE31-68B1F68B7A68}">
      <dgm:prSet/>
      <dgm:spPr/>
      <dgm:t>
        <a:bodyPr/>
        <a:lstStyle/>
        <a:p>
          <a:endParaRPr lang="en-US"/>
        </a:p>
      </dgm:t>
    </dgm:pt>
    <dgm:pt modelId="{03887BA0-725B-44AF-B6F6-66A14CFE6ACF}" type="sibTrans" cxnId="{986D2F86-C453-41DF-AE31-68B1F68B7A68}">
      <dgm:prSet/>
      <dgm:spPr/>
      <dgm:t>
        <a:bodyPr/>
        <a:lstStyle/>
        <a:p>
          <a:endParaRPr lang="en-US"/>
        </a:p>
      </dgm:t>
    </dgm:pt>
    <dgm:pt modelId="{B64A0BEF-0556-4E4A-9A50-EE8C14915AF3}">
      <dgm:prSet/>
      <dgm:spPr/>
      <dgm:t>
        <a:bodyPr/>
        <a:lstStyle/>
        <a:p>
          <a:r>
            <a:rPr lang="en-GB"/>
            <a:t>B=Bisexual</a:t>
          </a:r>
          <a:endParaRPr lang="en-US"/>
        </a:p>
      </dgm:t>
    </dgm:pt>
    <dgm:pt modelId="{E767DEE9-80E7-4B4F-B2DE-F98618C83B8F}" type="parTrans" cxnId="{F0396F67-7C18-45FA-A3A4-E49AE193B1FC}">
      <dgm:prSet/>
      <dgm:spPr/>
      <dgm:t>
        <a:bodyPr/>
        <a:lstStyle/>
        <a:p>
          <a:endParaRPr lang="en-US"/>
        </a:p>
      </dgm:t>
    </dgm:pt>
    <dgm:pt modelId="{D0CA9517-4380-4B55-8C61-65C3B2ADA2E9}" type="sibTrans" cxnId="{F0396F67-7C18-45FA-A3A4-E49AE193B1FC}">
      <dgm:prSet/>
      <dgm:spPr/>
      <dgm:t>
        <a:bodyPr/>
        <a:lstStyle/>
        <a:p>
          <a:endParaRPr lang="en-US"/>
        </a:p>
      </dgm:t>
    </dgm:pt>
    <dgm:pt modelId="{42FF8370-3A0B-46F7-BBAD-B5A672CA6044}">
      <dgm:prSet/>
      <dgm:spPr/>
      <dgm:t>
        <a:bodyPr/>
        <a:lstStyle/>
        <a:p>
          <a:r>
            <a:rPr lang="en-GB"/>
            <a:t>T=Transgener</a:t>
          </a:r>
          <a:endParaRPr lang="en-US"/>
        </a:p>
      </dgm:t>
    </dgm:pt>
    <dgm:pt modelId="{0B1119B1-03FC-434A-916E-146A61B6EE7F}" type="parTrans" cxnId="{FC8FEB32-82D6-4100-B461-1FCC8E1B7E13}">
      <dgm:prSet/>
      <dgm:spPr/>
      <dgm:t>
        <a:bodyPr/>
        <a:lstStyle/>
        <a:p>
          <a:endParaRPr lang="en-US"/>
        </a:p>
      </dgm:t>
    </dgm:pt>
    <dgm:pt modelId="{555CB844-993E-47C6-9722-8ABA239E3E71}" type="sibTrans" cxnId="{FC8FEB32-82D6-4100-B461-1FCC8E1B7E13}">
      <dgm:prSet/>
      <dgm:spPr/>
      <dgm:t>
        <a:bodyPr/>
        <a:lstStyle/>
        <a:p>
          <a:endParaRPr lang="en-US"/>
        </a:p>
      </dgm:t>
    </dgm:pt>
    <dgm:pt modelId="{D401F6E2-A499-409E-B921-E1ED15F30E36}">
      <dgm:prSet/>
      <dgm:spPr/>
      <dgm:t>
        <a:bodyPr/>
        <a:lstStyle/>
        <a:p>
          <a:r>
            <a:rPr lang="en-GB"/>
            <a:t>Q= Questioning or Queer</a:t>
          </a:r>
          <a:endParaRPr lang="en-US"/>
        </a:p>
      </dgm:t>
    </dgm:pt>
    <dgm:pt modelId="{F42B01F1-5541-4ABB-9DEF-695D19E8601A}" type="parTrans" cxnId="{87DCF13A-92BB-4599-A1D1-960CEE48B437}">
      <dgm:prSet/>
      <dgm:spPr/>
      <dgm:t>
        <a:bodyPr/>
        <a:lstStyle/>
        <a:p>
          <a:endParaRPr lang="en-US"/>
        </a:p>
      </dgm:t>
    </dgm:pt>
    <dgm:pt modelId="{D6D2ED13-4D57-4744-821F-557AD80CFB39}" type="sibTrans" cxnId="{87DCF13A-92BB-4599-A1D1-960CEE48B437}">
      <dgm:prSet/>
      <dgm:spPr/>
      <dgm:t>
        <a:bodyPr/>
        <a:lstStyle/>
        <a:p>
          <a:endParaRPr lang="en-US"/>
        </a:p>
      </dgm:t>
    </dgm:pt>
    <dgm:pt modelId="{FE820D9B-B186-442A-A93B-DBAA4CE8BE79}">
      <dgm:prSet/>
      <dgm:spPr/>
      <dgm:t>
        <a:bodyPr/>
        <a:lstStyle/>
        <a:p>
          <a:r>
            <a:rPr lang="en-GB"/>
            <a:t>I= Intersexual </a:t>
          </a:r>
          <a:endParaRPr lang="en-US"/>
        </a:p>
      </dgm:t>
    </dgm:pt>
    <dgm:pt modelId="{7ECF2BCA-958C-4050-9E60-54ECEDED78CE}" type="parTrans" cxnId="{B6976773-763B-4DE1-AA84-546B19669C6A}">
      <dgm:prSet/>
      <dgm:spPr/>
      <dgm:t>
        <a:bodyPr/>
        <a:lstStyle/>
        <a:p>
          <a:endParaRPr lang="en-US"/>
        </a:p>
      </dgm:t>
    </dgm:pt>
    <dgm:pt modelId="{98F7331E-47C6-442D-B5C3-1A0579563592}" type="sibTrans" cxnId="{B6976773-763B-4DE1-AA84-546B19669C6A}">
      <dgm:prSet/>
      <dgm:spPr/>
      <dgm:t>
        <a:bodyPr/>
        <a:lstStyle/>
        <a:p>
          <a:endParaRPr lang="en-US"/>
        </a:p>
      </dgm:t>
    </dgm:pt>
    <dgm:pt modelId="{30A79FD4-D83C-4DF5-BB86-D97F4832DAC0}">
      <dgm:prSet/>
      <dgm:spPr/>
      <dgm:t>
        <a:bodyPr/>
        <a:lstStyle/>
        <a:p>
          <a:r>
            <a:rPr lang="en-GB"/>
            <a:t>P= Pansexual</a:t>
          </a:r>
          <a:endParaRPr lang="en-US"/>
        </a:p>
      </dgm:t>
    </dgm:pt>
    <dgm:pt modelId="{BED663D2-F881-42F2-95EF-AB6CCA30504D}" type="parTrans" cxnId="{B9F870ED-A4F1-4EBD-B8E6-01B378552A33}">
      <dgm:prSet/>
      <dgm:spPr/>
      <dgm:t>
        <a:bodyPr/>
        <a:lstStyle/>
        <a:p>
          <a:endParaRPr lang="en-US"/>
        </a:p>
      </dgm:t>
    </dgm:pt>
    <dgm:pt modelId="{EA244624-6291-479B-8A16-0CA789A96DE4}" type="sibTrans" cxnId="{B9F870ED-A4F1-4EBD-B8E6-01B378552A33}">
      <dgm:prSet/>
      <dgm:spPr/>
      <dgm:t>
        <a:bodyPr/>
        <a:lstStyle/>
        <a:p>
          <a:endParaRPr lang="en-US"/>
        </a:p>
      </dgm:t>
    </dgm:pt>
    <dgm:pt modelId="{81B84B4A-D8CE-465D-96FF-1BC0EE10CF7A}">
      <dgm:prSet/>
      <dgm:spPr/>
      <dgm:t>
        <a:bodyPr/>
        <a:lstStyle/>
        <a:p>
          <a:r>
            <a:rPr lang="en-GB"/>
            <a:t>A=Adrogynous/ Asexual </a:t>
          </a:r>
          <a:endParaRPr lang="en-US"/>
        </a:p>
      </dgm:t>
    </dgm:pt>
    <dgm:pt modelId="{9F6E4095-0746-4077-B2B2-43D4FD3C2F02}" type="parTrans" cxnId="{C640F43B-0180-465F-B619-229692AC8E7D}">
      <dgm:prSet/>
      <dgm:spPr/>
      <dgm:t>
        <a:bodyPr/>
        <a:lstStyle/>
        <a:p>
          <a:endParaRPr lang="en-US"/>
        </a:p>
      </dgm:t>
    </dgm:pt>
    <dgm:pt modelId="{A3302E3A-FB7E-41C7-88C6-CC192D71DB12}" type="sibTrans" cxnId="{C640F43B-0180-465F-B619-229692AC8E7D}">
      <dgm:prSet/>
      <dgm:spPr/>
      <dgm:t>
        <a:bodyPr/>
        <a:lstStyle/>
        <a:p>
          <a:endParaRPr lang="en-US"/>
        </a:p>
      </dgm:t>
    </dgm:pt>
    <dgm:pt modelId="{28B7BDDD-8AD9-4183-8A82-3DB53887C9A8}" type="pres">
      <dgm:prSet presAssocID="{2AE6D1E8-CADF-4042-8CD8-9F2D9435A7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CD0F3-694E-4909-BD53-6BB01D66BBF5}" type="pres">
      <dgm:prSet presAssocID="{F5247EFA-FCF9-445D-8007-919BB5FBC14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6EBFB-CEAA-418B-A5EC-10EAA94B265B}" type="pres">
      <dgm:prSet presAssocID="{008928BD-66E9-4489-A104-B14D359E4B26}" presName="spacer" presStyleCnt="0"/>
      <dgm:spPr/>
    </dgm:pt>
    <dgm:pt modelId="{025452AD-7D3F-4089-A75C-E95378CDA610}" type="pres">
      <dgm:prSet presAssocID="{B4D934E4-EB20-41AE-84DF-FD71F7C1EC7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A58EF-E75C-4A3F-AF78-778EC427DE25}" type="pres">
      <dgm:prSet presAssocID="{03887BA0-725B-44AF-B6F6-66A14CFE6ACF}" presName="spacer" presStyleCnt="0"/>
      <dgm:spPr/>
    </dgm:pt>
    <dgm:pt modelId="{E105CB83-224E-4B65-B6DF-291A83B434DA}" type="pres">
      <dgm:prSet presAssocID="{B64A0BEF-0556-4E4A-9A50-EE8C14915AF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C8BD-9958-4320-A041-65D3FFCFA6B5}" type="pres">
      <dgm:prSet presAssocID="{D0CA9517-4380-4B55-8C61-65C3B2ADA2E9}" presName="spacer" presStyleCnt="0"/>
      <dgm:spPr/>
    </dgm:pt>
    <dgm:pt modelId="{6E88268D-4A5B-4D04-A913-FD3C2B3C141E}" type="pres">
      <dgm:prSet presAssocID="{42FF8370-3A0B-46F7-BBAD-B5A672CA604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B067-785E-47A6-A968-F2B1F738E2FF}" type="pres">
      <dgm:prSet presAssocID="{555CB844-993E-47C6-9722-8ABA239E3E71}" presName="spacer" presStyleCnt="0"/>
      <dgm:spPr/>
    </dgm:pt>
    <dgm:pt modelId="{DB455766-FF7B-4E39-A8CF-B8FE53EE8BF5}" type="pres">
      <dgm:prSet presAssocID="{D401F6E2-A499-409E-B921-E1ED15F30E3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70D8D-047A-422C-B7B4-7FB7468EFD71}" type="pres">
      <dgm:prSet presAssocID="{D6D2ED13-4D57-4744-821F-557AD80CFB39}" presName="spacer" presStyleCnt="0"/>
      <dgm:spPr/>
    </dgm:pt>
    <dgm:pt modelId="{5DEBCC82-146F-4F7F-85B7-FD3101C9FFA7}" type="pres">
      <dgm:prSet presAssocID="{FE820D9B-B186-442A-A93B-DBAA4CE8BE7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4C0AE-1349-422A-B67D-F51200707E1C}" type="pres">
      <dgm:prSet presAssocID="{98F7331E-47C6-442D-B5C3-1A0579563592}" presName="spacer" presStyleCnt="0"/>
      <dgm:spPr/>
    </dgm:pt>
    <dgm:pt modelId="{943135F3-B4AA-45C4-87D7-B5D39F3FAA71}" type="pres">
      <dgm:prSet presAssocID="{30A79FD4-D83C-4DF5-BB86-D97F4832DAC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0F73-2AE2-4F62-9E84-A11114FFCC42}" type="pres">
      <dgm:prSet presAssocID="{EA244624-6291-479B-8A16-0CA789A96DE4}" presName="spacer" presStyleCnt="0"/>
      <dgm:spPr/>
    </dgm:pt>
    <dgm:pt modelId="{E184FB37-7D17-4D60-9C36-6D057E291C74}" type="pres">
      <dgm:prSet presAssocID="{81B84B4A-D8CE-465D-96FF-1BC0EE10CF7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66F317-CC04-43B6-8529-BBAB8B183A75}" type="presOf" srcId="{42FF8370-3A0B-46F7-BBAD-B5A672CA6044}" destId="{6E88268D-4A5B-4D04-A913-FD3C2B3C141E}" srcOrd="0" destOrd="0" presId="urn:microsoft.com/office/officeart/2005/8/layout/vList2"/>
    <dgm:cxn modelId="{B6976773-763B-4DE1-AA84-546B19669C6A}" srcId="{2AE6D1E8-CADF-4042-8CD8-9F2D9435A797}" destId="{FE820D9B-B186-442A-A93B-DBAA4CE8BE79}" srcOrd="5" destOrd="0" parTransId="{7ECF2BCA-958C-4050-9E60-54ECEDED78CE}" sibTransId="{98F7331E-47C6-442D-B5C3-1A0579563592}"/>
    <dgm:cxn modelId="{38AD1FA6-8459-47E8-88C6-C3159FCF24B2}" type="presOf" srcId="{2AE6D1E8-CADF-4042-8CD8-9F2D9435A797}" destId="{28B7BDDD-8AD9-4183-8A82-3DB53887C9A8}" srcOrd="0" destOrd="0" presId="urn:microsoft.com/office/officeart/2005/8/layout/vList2"/>
    <dgm:cxn modelId="{C640F43B-0180-465F-B619-229692AC8E7D}" srcId="{2AE6D1E8-CADF-4042-8CD8-9F2D9435A797}" destId="{81B84B4A-D8CE-465D-96FF-1BC0EE10CF7A}" srcOrd="7" destOrd="0" parTransId="{9F6E4095-0746-4077-B2B2-43D4FD3C2F02}" sibTransId="{A3302E3A-FB7E-41C7-88C6-CC192D71DB12}"/>
    <dgm:cxn modelId="{7EA8FEFE-BFC8-4993-8C47-0C05808BFFA3}" type="presOf" srcId="{B64A0BEF-0556-4E4A-9A50-EE8C14915AF3}" destId="{E105CB83-224E-4B65-B6DF-291A83B434DA}" srcOrd="0" destOrd="0" presId="urn:microsoft.com/office/officeart/2005/8/layout/vList2"/>
    <dgm:cxn modelId="{1722B5D6-ABFF-4F45-A31A-A4460D8A01A7}" srcId="{2AE6D1E8-CADF-4042-8CD8-9F2D9435A797}" destId="{F5247EFA-FCF9-445D-8007-919BB5FBC143}" srcOrd="0" destOrd="0" parTransId="{4D8EECC5-4C67-4F9E-A682-FE68FF281B20}" sibTransId="{008928BD-66E9-4489-A104-B14D359E4B26}"/>
    <dgm:cxn modelId="{92B250CE-9938-402A-A70F-56A9B7E68969}" type="presOf" srcId="{B4D934E4-EB20-41AE-84DF-FD71F7C1EC76}" destId="{025452AD-7D3F-4089-A75C-E95378CDA610}" srcOrd="0" destOrd="0" presId="urn:microsoft.com/office/officeart/2005/8/layout/vList2"/>
    <dgm:cxn modelId="{C237E4AE-B0F7-417C-AC05-587E5F164E73}" type="presOf" srcId="{81B84B4A-D8CE-465D-96FF-1BC0EE10CF7A}" destId="{E184FB37-7D17-4D60-9C36-6D057E291C74}" srcOrd="0" destOrd="0" presId="urn:microsoft.com/office/officeart/2005/8/layout/vList2"/>
    <dgm:cxn modelId="{9398CB5B-3111-4509-8A14-301D9B9B6661}" type="presOf" srcId="{D401F6E2-A499-409E-B921-E1ED15F30E36}" destId="{DB455766-FF7B-4E39-A8CF-B8FE53EE8BF5}" srcOrd="0" destOrd="0" presId="urn:microsoft.com/office/officeart/2005/8/layout/vList2"/>
    <dgm:cxn modelId="{87DCF13A-92BB-4599-A1D1-960CEE48B437}" srcId="{2AE6D1E8-CADF-4042-8CD8-9F2D9435A797}" destId="{D401F6E2-A499-409E-B921-E1ED15F30E36}" srcOrd="4" destOrd="0" parTransId="{F42B01F1-5541-4ABB-9DEF-695D19E8601A}" sibTransId="{D6D2ED13-4D57-4744-821F-557AD80CFB39}"/>
    <dgm:cxn modelId="{FC8FEB32-82D6-4100-B461-1FCC8E1B7E13}" srcId="{2AE6D1E8-CADF-4042-8CD8-9F2D9435A797}" destId="{42FF8370-3A0B-46F7-BBAD-B5A672CA6044}" srcOrd="3" destOrd="0" parTransId="{0B1119B1-03FC-434A-916E-146A61B6EE7F}" sibTransId="{555CB844-993E-47C6-9722-8ABA239E3E71}"/>
    <dgm:cxn modelId="{1FCC9669-40B4-420D-A0F6-7EAD7B534BA0}" type="presOf" srcId="{F5247EFA-FCF9-445D-8007-919BB5FBC143}" destId="{F5ACD0F3-694E-4909-BD53-6BB01D66BBF5}" srcOrd="0" destOrd="0" presId="urn:microsoft.com/office/officeart/2005/8/layout/vList2"/>
    <dgm:cxn modelId="{986D2F86-C453-41DF-AE31-68B1F68B7A68}" srcId="{2AE6D1E8-CADF-4042-8CD8-9F2D9435A797}" destId="{B4D934E4-EB20-41AE-84DF-FD71F7C1EC76}" srcOrd="1" destOrd="0" parTransId="{9480B879-8375-46B8-BDD0-C7B442478DBC}" sibTransId="{03887BA0-725B-44AF-B6F6-66A14CFE6ACF}"/>
    <dgm:cxn modelId="{F0396F67-7C18-45FA-A3A4-E49AE193B1FC}" srcId="{2AE6D1E8-CADF-4042-8CD8-9F2D9435A797}" destId="{B64A0BEF-0556-4E4A-9A50-EE8C14915AF3}" srcOrd="2" destOrd="0" parTransId="{E767DEE9-80E7-4B4F-B2DE-F98618C83B8F}" sibTransId="{D0CA9517-4380-4B55-8C61-65C3B2ADA2E9}"/>
    <dgm:cxn modelId="{FA898524-7093-465E-A16A-EADDAE5261AF}" type="presOf" srcId="{30A79FD4-D83C-4DF5-BB86-D97F4832DAC0}" destId="{943135F3-B4AA-45C4-87D7-B5D39F3FAA71}" srcOrd="0" destOrd="0" presId="urn:microsoft.com/office/officeart/2005/8/layout/vList2"/>
    <dgm:cxn modelId="{107B8094-B652-421F-9630-EF2278F76B57}" type="presOf" srcId="{FE820D9B-B186-442A-A93B-DBAA4CE8BE79}" destId="{5DEBCC82-146F-4F7F-85B7-FD3101C9FFA7}" srcOrd="0" destOrd="0" presId="urn:microsoft.com/office/officeart/2005/8/layout/vList2"/>
    <dgm:cxn modelId="{B9F870ED-A4F1-4EBD-B8E6-01B378552A33}" srcId="{2AE6D1E8-CADF-4042-8CD8-9F2D9435A797}" destId="{30A79FD4-D83C-4DF5-BB86-D97F4832DAC0}" srcOrd="6" destOrd="0" parTransId="{BED663D2-F881-42F2-95EF-AB6CCA30504D}" sibTransId="{EA244624-6291-479B-8A16-0CA789A96DE4}"/>
    <dgm:cxn modelId="{717FB515-1539-40FF-896C-23B846A59FA0}" type="presParOf" srcId="{28B7BDDD-8AD9-4183-8A82-3DB53887C9A8}" destId="{F5ACD0F3-694E-4909-BD53-6BB01D66BBF5}" srcOrd="0" destOrd="0" presId="urn:microsoft.com/office/officeart/2005/8/layout/vList2"/>
    <dgm:cxn modelId="{6363A7E8-769F-4AB4-AE56-633FB2F61360}" type="presParOf" srcId="{28B7BDDD-8AD9-4183-8A82-3DB53887C9A8}" destId="{B356EBFB-CEAA-418B-A5EC-10EAA94B265B}" srcOrd="1" destOrd="0" presId="urn:microsoft.com/office/officeart/2005/8/layout/vList2"/>
    <dgm:cxn modelId="{89C7A07F-8215-4170-A6D4-992D7798BCD2}" type="presParOf" srcId="{28B7BDDD-8AD9-4183-8A82-3DB53887C9A8}" destId="{025452AD-7D3F-4089-A75C-E95378CDA610}" srcOrd="2" destOrd="0" presId="urn:microsoft.com/office/officeart/2005/8/layout/vList2"/>
    <dgm:cxn modelId="{F94BAA09-4AE6-4EC3-80F1-E12B81FE6A7F}" type="presParOf" srcId="{28B7BDDD-8AD9-4183-8A82-3DB53887C9A8}" destId="{863A58EF-E75C-4A3F-AF78-778EC427DE25}" srcOrd="3" destOrd="0" presId="urn:microsoft.com/office/officeart/2005/8/layout/vList2"/>
    <dgm:cxn modelId="{6CF27456-E31D-430C-990E-5F6094C524C8}" type="presParOf" srcId="{28B7BDDD-8AD9-4183-8A82-3DB53887C9A8}" destId="{E105CB83-224E-4B65-B6DF-291A83B434DA}" srcOrd="4" destOrd="0" presId="urn:microsoft.com/office/officeart/2005/8/layout/vList2"/>
    <dgm:cxn modelId="{B4D24401-8F06-47CA-B6CB-0EE6FB2D2922}" type="presParOf" srcId="{28B7BDDD-8AD9-4183-8A82-3DB53887C9A8}" destId="{28D2C8BD-9958-4320-A041-65D3FFCFA6B5}" srcOrd="5" destOrd="0" presId="urn:microsoft.com/office/officeart/2005/8/layout/vList2"/>
    <dgm:cxn modelId="{499025EE-BDB0-4903-BB71-CD6819CF9D5B}" type="presParOf" srcId="{28B7BDDD-8AD9-4183-8A82-3DB53887C9A8}" destId="{6E88268D-4A5B-4D04-A913-FD3C2B3C141E}" srcOrd="6" destOrd="0" presId="urn:microsoft.com/office/officeart/2005/8/layout/vList2"/>
    <dgm:cxn modelId="{8BB38427-3964-4785-B774-6C69F1F35800}" type="presParOf" srcId="{28B7BDDD-8AD9-4183-8A82-3DB53887C9A8}" destId="{8BE5B067-785E-47A6-A968-F2B1F738E2FF}" srcOrd="7" destOrd="0" presId="urn:microsoft.com/office/officeart/2005/8/layout/vList2"/>
    <dgm:cxn modelId="{452743A4-1540-4F3F-BF56-E5038E4847E1}" type="presParOf" srcId="{28B7BDDD-8AD9-4183-8A82-3DB53887C9A8}" destId="{DB455766-FF7B-4E39-A8CF-B8FE53EE8BF5}" srcOrd="8" destOrd="0" presId="urn:microsoft.com/office/officeart/2005/8/layout/vList2"/>
    <dgm:cxn modelId="{1AA3ABEF-8F83-474A-8624-E0AA68E34AAF}" type="presParOf" srcId="{28B7BDDD-8AD9-4183-8A82-3DB53887C9A8}" destId="{71170D8D-047A-422C-B7B4-7FB7468EFD71}" srcOrd="9" destOrd="0" presId="urn:microsoft.com/office/officeart/2005/8/layout/vList2"/>
    <dgm:cxn modelId="{F7819B94-02C5-478A-9548-904B3C9E79B6}" type="presParOf" srcId="{28B7BDDD-8AD9-4183-8A82-3DB53887C9A8}" destId="{5DEBCC82-146F-4F7F-85B7-FD3101C9FFA7}" srcOrd="10" destOrd="0" presId="urn:microsoft.com/office/officeart/2005/8/layout/vList2"/>
    <dgm:cxn modelId="{5B3382B3-DDAC-424D-9330-C5195B4D7747}" type="presParOf" srcId="{28B7BDDD-8AD9-4183-8A82-3DB53887C9A8}" destId="{51D4C0AE-1349-422A-B67D-F51200707E1C}" srcOrd="11" destOrd="0" presId="urn:microsoft.com/office/officeart/2005/8/layout/vList2"/>
    <dgm:cxn modelId="{F99A0003-F3D6-411C-8E3F-7CF387ECECF4}" type="presParOf" srcId="{28B7BDDD-8AD9-4183-8A82-3DB53887C9A8}" destId="{943135F3-B4AA-45C4-87D7-B5D39F3FAA71}" srcOrd="12" destOrd="0" presId="urn:microsoft.com/office/officeart/2005/8/layout/vList2"/>
    <dgm:cxn modelId="{8CAA9461-3EA8-4391-A543-78191AFBB491}" type="presParOf" srcId="{28B7BDDD-8AD9-4183-8A82-3DB53887C9A8}" destId="{E18A0F73-2AE2-4F62-9E84-A11114FFCC42}" srcOrd="13" destOrd="0" presId="urn:microsoft.com/office/officeart/2005/8/layout/vList2"/>
    <dgm:cxn modelId="{67EFEEF6-8F53-4F63-9551-6EA0D66BF9C6}" type="presParOf" srcId="{28B7BDDD-8AD9-4183-8A82-3DB53887C9A8}" destId="{E184FB37-7D17-4D60-9C36-6D057E291C7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17EE7-E366-4CB1-8720-8389EEDD2EA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5E3E32-1455-4FCA-B661-431CA5195D61}">
      <dgm:prSet/>
      <dgm:spPr/>
      <dgm:t>
        <a:bodyPr/>
        <a:lstStyle/>
        <a:p>
          <a:r>
            <a:rPr lang="en-GB"/>
            <a:t>People who refer to themselves as LGBTQ+ are subjected to abuse at home, in public, in school or in work. </a:t>
          </a:r>
          <a:endParaRPr lang="en-US"/>
        </a:p>
      </dgm:t>
    </dgm:pt>
    <dgm:pt modelId="{13E25DA7-DFE3-4064-9BFE-024C3CDC56EF}" type="parTrans" cxnId="{61D0631D-E95D-4AC0-B9E0-2B0307D91488}">
      <dgm:prSet/>
      <dgm:spPr/>
      <dgm:t>
        <a:bodyPr/>
        <a:lstStyle/>
        <a:p>
          <a:endParaRPr lang="en-US"/>
        </a:p>
      </dgm:t>
    </dgm:pt>
    <dgm:pt modelId="{8494CF2B-204C-45BC-A5A1-62DF9C21F76E}" type="sibTrans" cxnId="{61D0631D-E95D-4AC0-B9E0-2B0307D91488}">
      <dgm:prSet/>
      <dgm:spPr/>
      <dgm:t>
        <a:bodyPr/>
        <a:lstStyle/>
        <a:p>
          <a:endParaRPr lang="en-US"/>
        </a:p>
      </dgm:t>
    </dgm:pt>
    <dgm:pt modelId="{3F067505-E4B6-4A33-B0C3-8791D2481425}">
      <dgm:prSet/>
      <dgm:spPr/>
      <dgm:t>
        <a:bodyPr/>
        <a:lstStyle/>
        <a:p>
          <a:r>
            <a:rPr lang="en-GB"/>
            <a:t>This is due to a societal construct created by the people who lived before us. Which many people believe to be justifiable today. </a:t>
          </a:r>
          <a:endParaRPr lang="en-US"/>
        </a:p>
      </dgm:t>
    </dgm:pt>
    <dgm:pt modelId="{590F2C48-DBE0-404E-9D72-B0951559C2CC}" type="parTrans" cxnId="{C02C65B2-EECA-4EED-BB28-BE85729CF9D9}">
      <dgm:prSet/>
      <dgm:spPr/>
      <dgm:t>
        <a:bodyPr/>
        <a:lstStyle/>
        <a:p>
          <a:endParaRPr lang="en-US"/>
        </a:p>
      </dgm:t>
    </dgm:pt>
    <dgm:pt modelId="{3E8B0DCE-FE72-49CF-A6E2-233A3CDF155D}" type="sibTrans" cxnId="{C02C65B2-EECA-4EED-BB28-BE85729CF9D9}">
      <dgm:prSet/>
      <dgm:spPr/>
      <dgm:t>
        <a:bodyPr/>
        <a:lstStyle/>
        <a:p>
          <a:endParaRPr lang="en-US"/>
        </a:p>
      </dgm:t>
    </dgm:pt>
    <dgm:pt modelId="{9D126B6B-1B1B-42F6-9D77-C409E99014A2}">
      <dgm:prSet/>
      <dgm:spPr/>
      <dgm:t>
        <a:bodyPr/>
        <a:lstStyle/>
        <a:p>
          <a:r>
            <a:rPr lang="en-GB"/>
            <a:t>A lot of the harassment experienced by members of the LGBTQ+ community begins in school.  This causes the people being bullied to feel worthless, and disgusting. The person doing the bullying displays a homophobic mindset. </a:t>
          </a:r>
          <a:endParaRPr lang="en-US"/>
        </a:p>
      </dgm:t>
    </dgm:pt>
    <dgm:pt modelId="{40A95EE5-1BF8-4167-87B0-767452F89CD7}" type="parTrans" cxnId="{822FB736-B473-43CC-BEBB-243FB6E4DEDA}">
      <dgm:prSet/>
      <dgm:spPr/>
      <dgm:t>
        <a:bodyPr/>
        <a:lstStyle/>
        <a:p>
          <a:endParaRPr lang="en-US"/>
        </a:p>
      </dgm:t>
    </dgm:pt>
    <dgm:pt modelId="{B44B430F-27BF-492D-866B-C4236A65F5C9}" type="sibTrans" cxnId="{822FB736-B473-43CC-BEBB-243FB6E4DEDA}">
      <dgm:prSet/>
      <dgm:spPr/>
      <dgm:t>
        <a:bodyPr/>
        <a:lstStyle/>
        <a:p>
          <a:endParaRPr lang="en-US"/>
        </a:p>
      </dgm:t>
    </dgm:pt>
    <dgm:pt modelId="{EC56A271-358F-412E-8F3A-E0BBE57D1325}" type="pres">
      <dgm:prSet presAssocID="{62A17EE7-E366-4CB1-8720-8389EEDD2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7624B-1415-47DD-8B21-A32B97E5C545}" type="pres">
      <dgm:prSet presAssocID="{5E5E3E32-1455-4FCA-B661-431CA5195D6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E9D7C-26C6-410C-9E3A-5914F84A5F20}" type="pres">
      <dgm:prSet presAssocID="{8494CF2B-204C-45BC-A5A1-62DF9C21F76E}" presName="spacer" presStyleCnt="0"/>
      <dgm:spPr/>
    </dgm:pt>
    <dgm:pt modelId="{89616CC0-D25D-4A1A-85EF-D5B7481D4AE5}" type="pres">
      <dgm:prSet presAssocID="{3F067505-E4B6-4A33-B0C3-8791D24814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CA04-0E1C-4089-B7B2-A18FC0BCC615}" type="pres">
      <dgm:prSet presAssocID="{3E8B0DCE-FE72-49CF-A6E2-233A3CDF155D}" presName="spacer" presStyleCnt="0"/>
      <dgm:spPr/>
    </dgm:pt>
    <dgm:pt modelId="{B2977711-F7BB-498C-A210-449F8D02944D}" type="pres">
      <dgm:prSet presAssocID="{9D126B6B-1B1B-42F6-9D77-C409E99014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C65B2-EECA-4EED-BB28-BE85729CF9D9}" srcId="{62A17EE7-E366-4CB1-8720-8389EEDD2EAD}" destId="{3F067505-E4B6-4A33-B0C3-8791D2481425}" srcOrd="1" destOrd="0" parTransId="{590F2C48-DBE0-404E-9D72-B0951559C2CC}" sibTransId="{3E8B0DCE-FE72-49CF-A6E2-233A3CDF155D}"/>
    <dgm:cxn modelId="{61D0631D-E95D-4AC0-B9E0-2B0307D91488}" srcId="{62A17EE7-E366-4CB1-8720-8389EEDD2EAD}" destId="{5E5E3E32-1455-4FCA-B661-431CA5195D61}" srcOrd="0" destOrd="0" parTransId="{13E25DA7-DFE3-4064-9BFE-024C3CDC56EF}" sibTransId="{8494CF2B-204C-45BC-A5A1-62DF9C21F76E}"/>
    <dgm:cxn modelId="{7FC14C12-38F2-4AEC-811D-BAD72A35AC6C}" type="presOf" srcId="{62A17EE7-E366-4CB1-8720-8389EEDD2EAD}" destId="{EC56A271-358F-412E-8F3A-E0BBE57D1325}" srcOrd="0" destOrd="0" presId="urn:microsoft.com/office/officeart/2005/8/layout/vList2"/>
    <dgm:cxn modelId="{822FB736-B473-43CC-BEBB-243FB6E4DEDA}" srcId="{62A17EE7-E366-4CB1-8720-8389EEDD2EAD}" destId="{9D126B6B-1B1B-42F6-9D77-C409E99014A2}" srcOrd="2" destOrd="0" parTransId="{40A95EE5-1BF8-4167-87B0-767452F89CD7}" sibTransId="{B44B430F-27BF-492D-866B-C4236A65F5C9}"/>
    <dgm:cxn modelId="{03D659B8-01F7-4E1D-9E71-C2DCA5A271FE}" type="presOf" srcId="{3F067505-E4B6-4A33-B0C3-8791D2481425}" destId="{89616CC0-D25D-4A1A-85EF-D5B7481D4AE5}" srcOrd="0" destOrd="0" presId="urn:microsoft.com/office/officeart/2005/8/layout/vList2"/>
    <dgm:cxn modelId="{4BB97D73-D033-459F-8E53-2C6508DF2706}" type="presOf" srcId="{9D126B6B-1B1B-42F6-9D77-C409E99014A2}" destId="{B2977711-F7BB-498C-A210-449F8D02944D}" srcOrd="0" destOrd="0" presId="urn:microsoft.com/office/officeart/2005/8/layout/vList2"/>
    <dgm:cxn modelId="{99B4309A-392B-4FA2-AE1B-04E58A5BC575}" type="presOf" srcId="{5E5E3E32-1455-4FCA-B661-431CA5195D61}" destId="{32E7624B-1415-47DD-8B21-A32B97E5C545}" srcOrd="0" destOrd="0" presId="urn:microsoft.com/office/officeart/2005/8/layout/vList2"/>
    <dgm:cxn modelId="{9DCEC3A6-F113-4361-8438-3471152C87D9}" type="presParOf" srcId="{EC56A271-358F-412E-8F3A-E0BBE57D1325}" destId="{32E7624B-1415-47DD-8B21-A32B97E5C545}" srcOrd="0" destOrd="0" presId="urn:microsoft.com/office/officeart/2005/8/layout/vList2"/>
    <dgm:cxn modelId="{07DF82D5-873E-4DF1-91BB-EF3821A67BBB}" type="presParOf" srcId="{EC56A271-358F-412E-8F3A-E0BBE57D1325}" destId="{6CEE9D7C-26C6-410C-9E3A-5914F84A5F20}" srcOrd="1" destOrd="0" presId="urn:microsoft.com/office/officeart/2005/8/layout/vList2"/>
    <dgm:cxn modelId="{0A7393D4-96FF-45B2-88BC-DA394106A503}" type="presParOf" srcId="{EC56A271-358F-412E-8F3A-E0BBE57D1325}" destId="{89616CC0-D25D-4A1A-85EF-D5B7481D4AE5}" srcOrd="2" destOrd="0" presId="urn:microsoft.com/office/officeart/2005/8/layout/vList2"/>
    <dgm:cxn modelId="{E03A32EA-FE4A-4305-9F39-3219123D1D39}" type="presParOf" srcId="{EC56A271-358F-412E-8F3A-E0BBE57D1325}" destId="{F3CBCA04-0E1C-4089-B7B2-A18FC0BCC615}" srcOrd="3" destOrd="0" presId="urn:microsoft.com/office/officeart/2005/8/layout/vList2"/>
    <dgm:cxn modelId="{E43329D2-D89C-4FAF-8100-65DDEBCC73C3}" type="presParOf" srcId="{EC56A271-358F-412E-8F3A-E0BBE57D1325}" destId="{B2977711-F7BB-498C-A210-449F8D0294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B5A1-7137-422B-A494-E870ED6D9A1F}">
      <dsp:nvSpPr>
        <dsp:cNvPr id="0" name=""/>
        <dsp:cNvSpPr/>
      </dsp:nvSpPr>
      <dsp:spPr>
        <a:xfrm>
          <a:off x="0" y="302310"/>
          <a:ext cx="3520368" cy="13985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Unfortunately members of the LGBTQIA+ community are discriminated against everyday. </a:t>
          </a:r>
          <a:endParaRPr lang="en-US" sz="1700" kern="1200"/>
        </a:p>
      </dsp:txBody>
      <dsp:txXfrm>
        <a:off x="68270" y="370580"/>
        <a:ext cx="3383828" cy="1261975"/>
      </dsp:txXfrm>
    </dsp:sp>
    <dsp:sp modelId="{01667022-E162-447D-97B4-5B45AFE68219}">
      <dsp:nvSpPr>
        <dsp:cNvPr id="0" name=""/>
        <dsp:cNvSpPr/>
      </dsp:nvSpPr>
      <dsp:spPr>
        <a:xfrm>
          <a:off x="0" y="1749786"/>
          <a:ext cx="3520368" cy="1398515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Nobody should ever be made feel bad because of who they love. This week is about making sure everyone in our community feels respected both in school and in society. </a:t>
          </a:r>
          <a:endParaRPr lang="en-US" sz="1700" kern="1200"/>
        </a:p>
      </dsp:txBody>
      <dsp:txXfrm>
        <a:off x="68270" y="1818056"/>
        <a:ext cx="3383828" cy="1261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CD0F3-694E-4909-BD53-6BB01D66BBF5}">
      <dsp:nvSpPr>
        <dsp:cNvPr id="0" name=""/>
        <dsp:cNvSpPr/>
      </dsp:nvSpPr>
      <dsp:spPr>
        <a:xfrm>
          <a:off x="0" y="37583"/>
          <a:ext cx="5913437" cy="514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L = Lesbian </a:t>
          </a:r>
          <a:endParaRPr lang="en-US" sz="2200" kern="1200"/>
        </a:p>
      </dsp:txBody>
      <dsp:txXfrm>
        <a:off x="25130" y="62713"/>
        <a:ext cx="5863177" cy="464540"/>
      </dsp:txXfrm>
    </dsp:sp>
    <dsp:sp modelId="{025452AD-7D3F-4089-A75C-E95378CDA610}">
      <dsp:nvSpPr>
        <dsp:cNvPr id="0" name=""/>
        <dsp:cNvSpPr/>
      </dsp:nvSpPr>
      <dsp:spPr>
        <a:xfrm>
          <a:off x="0" y="615743"/>
          <a:ext cx="5913437" cy="514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G= Gay</a:t>
          </a:r>
          <a:endParaRPr lang="en-US" sz="2200" kern="1200"/>
        </a:p>
      </dsp:txBody>
      <dsp:txXfrm>
        <a:off x="25130" y="640873"/>
        <a:ext cx="5863177" cy="464540"/>
      </dsp:txXfrm>
    </dsp:sp>
    <dsp:sp modelId="{E105CB83-224E-4B65-B6DF-291A83B434DA}">
      <dsp:nvSpPr>
        <dsp:cNvPr id="0" name=""/>
        <dsp:cNvSpPr/>
      </dsp:nvSpPr>
      <dsp:spPr>
        <a:xfrm>
          <a:off x="0" y="1193903"/>
          <a:ext cx="5913437" cy="514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B=Bisexual</a:t>
          </a:r>
          <a:endParaRPr lang="en-US" sz="2200" kern="1200"/>
        </a:p>
      </dsp:txBody>
      <dsp:txXfrm>
        <a:off x="25130" y="1219033"/>
        <a:ext cx="5863177" cy="464540"/>
      </dsp:txXfrm>
    </dsp:sp>
    <dsp:sp modelId="{6E88268D-4A5B-4D04-A913-FD3C2B3C141E}">
      <dsp:nvSpPr>
        <dsp:cNvPr id="0" name=""/>
        <dsp:cNvSpPr/>
      </dsp:nvSpPr>
      <dsp:spPr>
        <a:xfrm>
          <a:off x="0" y="1772064"/>
          <a:ext cx="5913437" cy="514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T=Transgener</a:t>
          </a:r>
          <a:endParaRPr lang="en-US" sz="2200" kern="1200"/>
        </a:p>
      </dsp:txBody>
      <dsp:txXfrm>
        <a:off x="25130" y="1797194"/>
        <a:ext cx="5863177" cy="464540"/>
      </dsp:txXfrm>
    </dsp:sp>
    <dsp:sp modelId="{DB455766-FF7B-4E39-A8CF-B8FE53EE8BF5}">
      <dsp:nvSpPr>
        <dsp:cNvPr id="0" name=""/>
        <dsp:cNvSpPr/>
      </dsp:nvSpPr>
      <dsp:spPr>
        <a:xfrm>
          <a:off x="0" y="2350224"/>
          <a:ext cx="5913437" cy="514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Q= Questioning or Queer</a:t>
          </a:r>
          <a:endParaRPr lang="en-US" sz="2200" kern="1200"/>
        </a:p>
      </dsp:txBody>
      <dsp:txXfrm>
        <a:off x="25130" y="2375354"/>
        <a:ext cx="5863177" cy="464540"/>
      </dsp:txXfrm>
    </dsp:sp>
    <dsp:sp modelId="{5DEBCC82-146F-4F7F-85B7-FD3101C9FFA7}">
      <dsp:nvSpPr>
        <dsp:cNvPr id="0" name=""/>
        <dsp:cNvSpPr/>
      </dsp:nvSpPr>
      <dsp:spPr>
        <a:xfrm>
          <a:off x="0" y="2928384"/>
          <a:ext cx="5913437" cy="514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I= Intersexual </a:t>
          </a:r>
          <a:endParaRPr lang="en-US" sz="2200" kern="1200"/>
        </a:p>
      </dsp:txBody>
      <dsp:txXfrm>
        <a:off x="25130" y="2953514"/>
        <a:ext cx="5863177" cy="464540"/>
      </dsp:txXfrm>
    </dsp:sp>
    <dsp:sp modelId="{943135F3-B4AA-45C4-87D7-B5D39F3FAA71}">
      <dsp:nvSpPr>
        <dsp:cNvPr id="0" name=""/>
        <dsp:cNvSpPr/>
      </dsp:nvSpPr>
      <dsp:spPr>
        <a:xfrm>
          <a:off x="0" y="3506544"/>
          <a:ext cx="5913437" cy="514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P= Pansexual</a:t>
          </a:r>
          <a:endParaRPr lang="en-US" sz="2200" kern="1200"/>
        </a:p>
      </dsp:txBody>
      <dsp:txXfrm>
        <a:off x="25130" y="3531674"/>
        <a:ext cx="5863177" cy="464540"/>
      </dsp:txXfrm>
    </dsp:sp>
    <dsp:sp modelId="{E184FB37-7D17-4D60-9C36-6D057E291C74}">
      <dsp:nvSpPr>
        <dsp:cNvPr id="0" name=""/>
        <dsp:cNvSpPr/>
      </dsp:nvSpPr>
      <dsp:spPr>
        <a:xfrm>
          <a:off x="0" y="4084704"/>
          <a:ext cx="5913437" cy="514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A=Adrogynous/ Asexual </a:t>
          </a:r>
          <a:endParaRPr lang="en-US" sz="2200" kern="1200"/>
        </a:p>
      </dsp:txBody>
      <dsp:txXfrm>
        <a:off x="25130" y="4109834"/>
        <a:ext cx="5863177" cy="46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624B-1415-47DD-8B21-A32B97E5C545}">
      <dsp:nvSpPr>
        <dsp:cNvPr id="0" name=""/>
        <dsp:cNvSpPr/>
      </dsp:nvSpPr>
      <dsp:spPr>
        <a:xfrm>
          <a:off x="0" y="341276"/>
          <a:ext cx="5913437" cy="12816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People who refer to themselves as LGBTQ+ are subjected to abuse at home, in public, in school or in work. </a:t>
          </a:r>
          <a:endParaRPr lang="en-US" sz="1900" kern="1200"/>
        </a:p>
      </dsp:txBody>
      <dsp:txXfrm>
        <a:off x="62567" y="403843"/>
        <a:ext cx="5788303" cy="1156564"/>
      </dsp:txXfrm>
    </dsp:sp>
    <dsp:sp modelId="{89616CC0-D25D-4A1A-85EF-D5B7481D4AE5}">
      <dsp:nvSpPr>
        <dsp:cNvPr id="0" name=""/>
        <dsp:cNvSpPr/>
      </dsp:nvSpPr>
      <dsp:spPr>
        <a:xfrm>
          <a:off x="0" y="1677694"/>
          <a:ext cx="5913437" cy="1281698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This is due to a societal construct created by the people who lived before us. Which many people believe to be justifiable today. </a:t>
          </a:r>
          <a:endParaRPr lang="en-US" sz="1900" kern="1200"/>
        </a:p>
      </dsp:txBody>
      <dsp:txXfrm>
        <a:off x="62567" y="1740261"/>
        <a:ext cx="5788303" cy="1156564"/>
      </dsp:txXfrm>
    </dsp:sp>
    <dsp:sp modelId="{B2977711-F7BB-498C-A210-449F8D02944D}">
      <dsp:nvSpPr>
        <dsp:cNvPr id="0" name=""/>
        <dsp:cNvSpPr/>
      </dsp:nvSpPr>
      <dsp:spPr>
        <a:xfrm>
          <a:off x="0" y="3014113"/>
          <a:ext cx="5913437" cy="1281698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A lot of the harassment experienced by members of the LGBTQ+ community begins in school.  This causes the people being bullied to feel worthless, and disgusting. The person doing the bullying displays a homophobic mindset. </a:t>
          </a:r>
          <a:endParaRPr lang="en-US" sz="1900" kern="1200"/>
        </a:p>
      </dsp:txBody>
      <dsp:txXfrm>
        <a:off x="62567" y="3076680"/>
        <a:ext cx="5788303" cy="115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EF56E-0868-4624-95F3-BA1D98356FA8}" type="datetimeFigureOut">
              <a:rPr lang="en-IE" smtClean="0"/>
              <a:t>12/11/2021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813C-EB8D-4F80-8086-297B91FE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793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3813C-EB8D-4F80-8086-297B91FE8CE5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33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4D89EB-F745-482D-8D52-4B394AFC6A5E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lvl="0"/>
            <a:fld id="{76666185-EC55-4330-9518-7C204E04ADF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89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A3272D-3739-464E-B347-E455610B146F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4B14A1-CD8A-4BB4-9A54-B7FE01AA4FB0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2D22797-47FF-4D0C-BE56-79805738DB88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C53F28-772A-4A8F-822C-D8C600538B8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9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364DD5-B4D9-4370-B168-88048F967441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0DD112-D9CB-4863-AD99-F44BAB065161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824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491D70F-08A1-4EF1-8E53-B2B88FFE88B7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78C5B-B1ED-476D-AC78-35A903565F9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08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8433AD-58F9-4A21-BB47-4D1A6A40ABF8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B30E8-A60C-4F1D-8073-3B62EAD758FB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5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4E5A36A-6316-4B9B-9021-17AD16B427BC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428883-1573-4643-993A-29C31C3138D9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2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749E00-C80C-4FA6-BAB3-5CDC6188541F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F0F343-13F4-4AD8-980A-60475BA0AD45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0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806213-5D71-4A4C-AA4B-60233DF5F6D0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539E31-5593-43BC-A8CE-9A790030E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330CCA-64DC-4831-8E5B-188672F6A426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163C38-ED26-4C4C-887F-74A91EED5E69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7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904BA4AE-9F07-43E7-B74C-1B4EFD4A9CE0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528E57-7391-497E-A8EA-B524DF76C91B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2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2A5A09F-A3E8-4BED-8AF5-CA1CF10CA322}" type="datetime1">
              <a:rPr lang="en-GB" smtClean="0"/>
              <a:pPr lvl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fld id="{AB2D6BF7-A9E7-47C7-B883-68DC6900521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5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Gay_flag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6945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C2E5EC-535B-4165-B31A-B40C2FC7C60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pPr lvl="0"/>
            <a:r>
              <a:rPr lang="en-GB" sz="3100">
                <a:latin typeface="Cavolini" panose="03000502040302020204" pitchFamily="66" charset="0"/>
                <a:cs typeface="Cavolini" panose="03000502040302020204" pitchFamily="66" charset="0"/>
              </a:rPr>
              <a:t>Stand Up Awareness Week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F48E080-D2D0-45C0-A0C1-6FA04C253D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pPr lvl="0"/>
            <a:r>
              <a:rPr lang="en-GB" sz="1600" dirty="0">
                <a:latin typeface="Cavolini" panose="03000502040302020204" pitchFamily="66" charset="0"/>
                <a:cs typeface="Cavolini" panose="03000502040302020204" pitchFamily="66" charset="0"/>
              </a:rPr>
              <a:t>LGBTQIA+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4BEAA54-8C3C-45B1-AC6F-512A74A02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" r="10" b="10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6E3FE0E8-07CF-4C3F-94F5-296F58C76205}"/>
              </a:ext>
            </a:extLst>
          </p:cNvPr>
          <p:cNvSpPr txBox="1"/>
          <p:nvPr/>
        </p:nvSpPr>
        <p:spPr>
          <a:xfrm>
            <a:off x="9771144" y="6870700"/>
            <a:ext cx="2420856" cy="200055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700" b="0" i="0" u="none" strike="noStrike" kern="1200" cap="none" spc="0" baseline="0">
                <a:solidFill>
                  <a:srgbClr val="FFFFFF"/>
                </a:solidFill>
                <a:uFillTx/>
                <a:hlinkClick r:id="rId4" tooltip="https://en.wikipedia.org/wiki/File:Gay_flag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 b="0" i="0" u="none" strike="noStrike" kern="1200" cap="none" spc="0" baseline="0">
                <a:solidFill>
                  <a:srgbClr val="FFFFFF"/>
                </a:solidFill>
                <a:uFillTx/>
              </a:rPr>
              <a:t> by Unknown Author is licensed under </a:t>
            </a:r>
            <a:r>
              <a:rPr lang="en-GB" sz="700" b="0" i="0" u="none" strike="noStrike" kern="1200" cap="none" spc="0" baseline="0">
                <a:solidFill>
                  <a:srgbClr val="FFFFFF"/>
                </a:solidFill>
                <a:uFillTx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 b="0" i="0" u="none" strike="noStrike" kern="1200" cap="none" spc="0" baseline="0">
              <a:solidFill>
                <a:srgbClr val="FFFFFF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B49D93-3851-488B-8E86-A5F6BCB2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42588-4599-46D2-93E6-30EBAB7283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E91C8F-A837-49C5-B2FD-6FEBABC1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0FB5C-7BF3-491A-B6CB-B1A58A07D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E2BA6-FAD1-46CF-BCC1-20E64A9EB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30E0B40-6D61-4339-AEA4-2237FE89F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157" y="977099"/>
            <a:ext cx="5123274" cy="4138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0818D-922C-46A3-B88B-F6E90E7A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19" y="1884565"/>
            <a:ext cx="2328669" cy="2328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9FE7B-4CE6-4211-A7B0-3DD87BB7F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14" y="2350298"/>
            <a:ext cx="2328670" cy="139720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BEA76A-7F23-435B-B338-81D55187D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A31A6D5-9325-4627-90B1-8D5CA668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en-GB" dirty="0"/>
              <a:t>What is bisexual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7897-B6D2-4B11-BE54-90513E85B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r>
              <a:rPr lang="en-GB" dirty="0"/>
              <a:t>Bisexual is someone is in physical and romantic relationship with men or women.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923D56-87ED-41D9-ABC8-EBC837F02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6FF815-B7A9-40F6-A980-E2B95D176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63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239FD2-DE3A-4AD7-A67E-EF5CBD79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GB" dirty="0"/>
              <a:t>Transgender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CB128-B17E-4B9A-81E9-BCB37FD4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23" y="1601887"/>
            <a:ext cx="4825148" cy="28950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D2890-5FD7-4993-938B-081BCEFAD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GB" dirty="0"/>
              <a:t>Is when someone’s sex is different to the one they were born.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9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91A30C4-C88C-49F9-BCC2-AE1CE444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GB" dirty="0"/>
              <a:t>Queer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EF47F-5082-4319-B7C5-4A5F1459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23" y="1119372"/>
            <a:ext cx="4825148" cy="38601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B78B-2F88-49AE-AA48-A91AF962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GB" sz="1900"/>
              <a:t>Is an umbrella term for sexual and gender minorities who are not heterosexual. </a:t>
            </a:r>
          </a:p>
          <a:p>
            <a:r>
              <a:rPr lang="en-GB" sz="1900"/>
              <a:t>In the 19</a:t>
            </a:r>
            <a:r>
              <a:rPr lang="en-GB" sz="1900" baseline="30000"/>
              <a:t>th</a:t>
            </a:r>
            <a:r>
              <a:rPr lang="en-GB" sz="1900"/>
              <a:t> century Queer was used as a negative term relating to someone who was gay. </a:t>
            </a:r>
          </a:p>
          <a:p>
            <a:r>
              <a:rPr lang="en-GB" sz="1900"/>
              <a:t>In the 1980s queer was used as a positive self-identifier term.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DBBF0-6159-4960-8455-DEAC5C9A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7879F-2947-4060-B367-D144ED0A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6130-8E75-410F-BFF6-1661AF3F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term used for people who are discovering their sexual orientation. </a:t>
            </a:r>
          </a:p>
        </p:txBody>
      </p:sp>
    </p:spTree>
    <p:extLst>
      <p:ext uri="{BB962C8B-B14F-4D97-AF65-F5344CB8AC3E}">
        <p14:creationId xmlns:p14="http://schemas.microsoft.com/office/powerpoint/2010/main" val="196537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185776-827E-4CE9-A40D-23EFBBB8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GB" dirty="0"/>
              <a:t>Intersexual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1F2F7-DC67-4F8E-878F-31042D0A5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23" y="1439038"/>
            <a:ext cx="4825148" cy="32207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94E8-346E-49B3-9E27-038E3FE7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700"/>
              <a:t>Intersex is a general term used for a variety of conditions in which a person is born with a reproductive or sexual anatomy that doesn’t seem to fit the typical definitions of female or male. </a:t>
            </a:r>
          </a:p>
          <a:p>
            <a:pPr>
              <a:lnSpc>
                <a:spcPct val="110000"/>
              </a:lnSpc>
            </a:pPr>
            <a:r>
              <a:rPr lang="en-GB" sz="1700"/>
              <a:t>For example, a person might be born appearing to be female on the outside, but having mostly male-typical anatomy on the inside.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58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B49D93-3851-488B-8E86-A5F6BCB2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42588-4599-46D2-93E6-30EBAB7283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E91C8F-A837-49C5-B2FD-6FEBABC1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0FB5C-7BF3-491A-B6CB-B1A58A07D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E2BA6-FAD1-46CF-BCC1-20E64A9EB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30E0B40-6D61-4339-AEA4-2237FE89F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157" y="977099"/>
            <a:ext cx="5123274" cy="4138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CFF0A-C501-45D9-B2D3-EEF63FBDD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19" y="1298021"/>
            <a:ext cx="2328669" cy="3501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CFE89-E470-4F2A-9338-CD04E300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14" y="2334882"/>
            <a:ext cx="2328670" cy="14280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BEA76A-7F23-435B-B338-81D55187D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C9D00C-766A-4B69-90FB-7056DFC6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en-GB" dirty="0"/>
              <a:t>What is Pansexual?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DE4E-B13C-4089-9727-B44724016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Pansexual means (not limited in sexual choice with regard to biological sex, gender or gender identity). </a:t>
            </a:r>
            <a:endParaRPr lang="en-GB"/>
          </a:p>
          <a:p>
            <a:pPr>
              <a:lnSpc>
                <a:spcPct val="110000"/>
              </a:lnSpc>
            </a:pPr>
            <a:r>
              <a:rPr lang="en-GB" dirty="0"/>
              <a:t>Pansexual may refer to themselves as being gender blind and sex is not a determining factor in romantic or sexual attraction. </a:t>
            </a:r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923D56-87ED-41D9-ABC8-EBC837F02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6FF815-B7A9-40F6-A980-E2B95D176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8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F9E76A-BE1D-4850-B32D-718810A42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6401C1-9077-49F4-BC8C-F2D7AAEDF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64226-3EB4-458A-8BBA-213E31A9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866" y="967167"/>
            <a:ext cx="351463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Asexual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3F10-4786-44CA-859E-D5AD9F72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3529159"/>
            <a:ext cx="3524107" cy="1606576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/>
              <a:t>Asexual is a lack of sexual attraction to others.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4DCDBC-53A5-4E64-9410-90FAC8F19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AA2233-67A4-4405-A6A0-16532F2AEB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FC11D8-17C9-427C-9008-CD14BB70D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B8590A-F7F2-4533-956C-0195DE2BE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4" r="12902" b="-2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736E1A-F5DA-490E-93F3-6B41FD17D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30" y="3526496"/>
            <a:ext cx="35115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03E1F11-377D-4B2D-857A-B5FC620E1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0BC6F4-2CDB-4CCF-BDC9-F976C39B8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53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7D9D312-49D2-4FE6-8860-8F5A77FD4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BD0715-8F54-4E2D-91CB-98CE3806F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264FC6-5029-4C85-B4D2-BC8027AA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002" y="802298"/>
            <a:ext cx="554150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/>
              <a:t>How do you think people in the LGBTQIA+are discriminated in Ireland?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F43307-B1A0-4910-A669-39B91050C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6248D0-D6C9-4699-96D2-99F94EADF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84FDC8-4DFC-429D-A2E5-EEA54E2E74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8A38AD-F605-48E0-B7FB-A8E750600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3459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A41B8-E35F-4AC1-B209-CBD7D574F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003" y="3531204"/>
            <a:ext cx="5541502" cy="977621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cap="al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396C8F-D58A-4590-B4BD-4DA8C4B66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116213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63FC8-8A5C-434E-B29D-9445945CA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03" y="1116345"/>
            <a:ext cx="1856743" cy="1856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34A5D-347E-41D4-AA50-5A32D8F8F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965" y="3137680"/>
            <a:ext cx="2357618" cy="1844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30A908-0F2F-47F8-93B4-B38241209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1971B-8A9E-4F83-A6CC-70876BF34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1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1D59B6-71D7-4862-8B5F-27022E95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E37B445-FCF6-4E0D-A8E9-E4E1CE83A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01084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342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BBF8107-6175-42D9-ADD9-CE38772F02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21C6EA-BBE8-4E7E-B86E-CAE4245C4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7F3EB2-129B-410D-A2B5-CE4E1FBF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406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/>
              <a:t>What is homophobia?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7C5442D-91EA-4157-A0FD-2B96EBE4F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CDF368-2610-418F-96F7-A60B6CFC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D943544-4D30-40A5-8B74-B8C76E4581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1A46C47-E493-4059-8069-C9D95CAF3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5E0D3-DA79-4109-89AF-482B5B806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0"/>
          <a:stretch/>
        </p:blipFill>
        <p:spPr>
          <a:xfrm>
            <a:off x="1489992" y="1116345"/>
            <a:ext cx="2622057" cy="3866172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71C69E1-1BF1-4985-8619-E4A076640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720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EE47E-70C6-4C9B-8808-51973DD7C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1406" y="3531204"/>
            <a:ext cx="3026557" cy="1603844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sz="1600" cap="all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E7F4682E-B28C-43D8-A6C6-FAAC205A9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918" y="1851711"/>
            <a:ext cx="3059596" cy="239543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ACF493D-8E13-4887-8052-16549EF860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7E0B82-3A3E-4B42-9B4C-61A1F0AF8E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3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02FA-1C5D-480C-BEA6-987F7329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264B5AA-2173-4667-B4F3-9EB7056CD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005" y="724049"/>
            <a:ext cx="4005886" cy="5736612"/>
          </a:xfrm>
        </p:spPr>
      </p:pic>
    </p:spTree>
    <p:extLst>
      <p:ext uri="{BB962C8B-B14F-4D97-AF65-F5344CB8AC3E}">
        <p14:creationId xmlns:p14="http://schemas.microsoft.com/office/powerpoint/2010/main" val="211731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FC773B7D-169D-43FD-BE11-4C48B032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GB" dirty="0"/>
              <a:t>Homophobia</a:t>
            </a:r>
            <a:endParaRPr lang="en-I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A7011-8844-443B-8A33-8C2D7A430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GB" dirty="0"/>
              <a:t>Homophobia: is defined as the fear, hatred, discomfort with, or mistrust of people who are lesbian, gay,  or bisexual. </a:t>
            </a:r>
            <a:endParaRPr lang="en-IE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9FDE262-34D4-49C4-8E10-896E6C476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6" r="6276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85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3EB584F-502C-47E6-92A3-A407CD69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GB" dirty="0"/>
              <a:t>Biphobia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DAA045-B5FE-477B-BD29-C6703027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" r="624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5FC4-B015-4EFB-8D9E-2A87BF65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GB" dirty="0"/>
              <a:t>Biphobia is defined as the </a:t>
            </a:r>
            <a:r>
              <a:rPr lang="en-GB" dirty="0" err="1"/>
              <a:t>the</a:t>
            </a:r>
            <a:r>
              <a:rPr lang="en-GB" dirty="0"/>
              <a:t> fear, hatred,  discomfort, mistrust specifically of people who are bisexual. </a:t>
            </a:r>
            <a:endParaRPr lang="en-I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3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FD5C809-41F1-4168-8EF3-5AB23119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IE" smtClean="0"/>
              <a:t>Transphobia</a:t>
            </a:r>
            <a:endParaRPr lang="en-I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E1287C9-28BF-4AB6-9DD3-0AD401768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" r="624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6ACB-50C1-4C75-8C9A-9AFDA68B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GB" dirty="0"/>
              <a:t>Transphobia is defined as the fear, hatred,  discomfort, mistrust specifically of people who are transgender. </a:t>
            </a:r>
          </a:p>
          <a:p>
            <a:endParaRPr lang="en-I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15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2EAC5B-52F8-409D-A074-15D16638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en-GB" dirty="0"/>
              <a:t>Gender role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0CF6AD8-8F8C-4ABD-9596-A3E28063E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3" r="9499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B73E-3B28-4AC3-93C8-9B717F3A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en-GB" dirty="0"/>
              <a:t>A gender role is a social role that encompasses the behaviours and attitudes that are considered to be acceptable, appropriate or desirable for a person’s </a:t>
            </a:r>
            <a:r>
              <a:rPr lang="en-GB" dirty="0" err="1"/>
              <a:t>biologiacal</a:t>
            </a:r>
            <a:r>
              <a:rPr lang="en-GB" dirty="0"/>
              <a:t> or perceived gender. </a:t>
            </a:r>
          </a:p>
          <a:p>
            <a:r>
              <a:rPr lang="en-GB" dirty="0"/>
              <a:t>Example: Boys like blue, like cars, machinery. </a:t>
            </a:r>
          </a:p>
          <a:p>
            <a:r>
              <a:rPr lang="en-GB" dirty="0"/>
              <a:t>Girls like pink and dolls. </a:t>
            </a:r>
            <a:endParaRPr lang="en-I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9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BE7D7E-0842-4F38-9557-0D617EE85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32CE0E-5DF1-4910-9170-60FCDE09DA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28510-F18A-4C73-AD89-23411CC95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GB" sz="3000"/>
              <a:t>What is considered as homophobia/Biphobia or Transphobia? </a:t>
            </a:r>
            <a:endParaRPr lang="en-IE" sz="30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2D9D50-95D8-4EAB-BF56-3E135AB62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endParaRPr lang="en-I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48BE64-6C02-4E42-BDA9-6B8B59C4C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D431A6-9E1C-4B11-BDBB-3657C592F5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812A6D-4B8E-47C7-8209-617FCA0F91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62252E-3BC8-4D09-B5AC-AEC6296B9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661944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62E20-3628-484C-9767-66F09FD8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23" y="1368360"/>
            <a:ext cx="3362141" cy="336214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5CBE9D-E580-4E12-A631-39FF36782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1CD736FD-103D-4A07-94DB-2E05C99C0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4EB30B-2659-4978-B415-0296628B2C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56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134DD2-350D-4A55-91B7-8BC90FFE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1380A8-CE52-472C-AE11-C041EF475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37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D0414-17F3-4071-9CB6-18BC6E064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en-GB" dirty="0"/>
              <a:t>Insensitive jokes</a:t>
            </a:r>
          </a:p>
          <a:p>
            <a:r>
              <a:rPr lang="en-GB" dirty="0"/>
              <a:t>Slurs</a:t>
            </a:r>
          </a:p>
          <a:p>
            <a:r>
              <a:rPr lang="en-GB" dirty="0"/>
              <a:t>Exclusion of a person because they identify as LGBTQ+</a:t>
            </a:r>
          </a:p>
          <a:p>
            <a:r>
              <a:rPr lang="en-GB" dirty="0"/>
              <a:t>Treating someone differently because they belong to LGBTQ</a:t>
            </a:r>
            <a:endParaRPr lang="en-I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990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E9659-E3C4-4531-89A4-D513920E4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you think this happens in your school? </a:t>
            </a:r>
            <a:endParaRPr lang="en-I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96720C-9D42-4016-828F-B52E38D77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617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82A7F5-BD2C-4F85-9CBA-6489CBC0D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you think you can support LGBTI+ community in our school. </a:t>
            </a:r>
            <a:endParaRPr lang="en-I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192849-2158-4FBF-B070-305B57FA7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3899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379C46-EE17-48FF-A20F-025789EC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0E1465-5DE3-49D6-8E95-FF18EE048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755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3C44-F551-4AC7-A107-C349AB28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en-GB" dirty="0"/>
              <a:t>Everyone deserves to be treated with respect in school.  Nobody should be treated differently for who they choose to love. Everyone deserves to live their idea of a happy life. </a:t>
            </a:r>
            <a:endParaRPr lang="en-I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0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87A9-212E-4D46-A5CD-95E9D396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4E3BF8-0703-4C6E-A29D-CC3929CAF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815" y="333756"/>
            <a:ext cx="9383070" cy="6470734"/>
          </a:xfrm>
        </p:spPr>
      </p:pic>
    </p:spTree>
    <p:extLst>
      <p:ext uri="{BB962C8B-B14F-4D97-AF65-F5344CB8AC3E}">
        <p14:creationId xmlns:p14="http://schemas.microsoft.com/office/powerpoint/2010/main" val="370943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BCF8-8376-4980-A076-1BE895F37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lvl="0"/>
            <a:r>
              <a:rPr lang="en-GB"/>
              <a:t>What is Stand Up Awareness Week </a:t>
            </a:r>
          </a:p>
        </p:txBody>
      </p:sp>
      <p:pic>
        <p:nvPicPr>
          <p:cNvPr id="5" name="Picture 4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02FA359A-EFCE-4297-8EF8-B594C1311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479060" y="2015734"/>
            <a:ext cx="3450613" cy="34506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66D0-048A-44B9-B2E0-6BC7DE19C1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32570" y="2015734"/>
            <a:ext cx="5622284" cy="3450613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Stand Up Awareness week is a week in which we learn about and celebrate the LGBTQIA+ community. </a:t>
            </a:r>
          </a:p>
          <a:p>
            <a:pPr lvl="0"/>
            <a:r>
              <a:rPr lang="en-GB" dirty="0"/>
              <a:t>This is a week where we learn about homophobia and how we can help and support the members of the LGBTQIA+ in our school.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D6BF8-F99C-4B6F-8229-4B6B184AE928}"/>
              </a:ext>
            </a:extLst>
          </p:cNvPr>
          <p:cNvSpPr txBox="1"/>
          <p:nvPr/>
        </p:nvSpPr>
        <p:spPr>
          <a:xfrm>
            <a:off x="2475155" y="5266292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pngimg.com/download/6945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A095AA-DC76-4C85-945E-3909129131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Love balloons in rainbow colors">
            <a:extLst>
              <a:ext uri="{FF2B5EF4-FFF2-40B4-BE49-F238E27FC236}">
                <a16:creationId xmlns:a16="http://schemas.microsoft.com/office/drawing/2014/main" id="{8D8D2353-4B6A-44D4-B0CA-A7611ABF0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10900" b="-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E0E5D78-B4E3-4D75-A549-E59EE0BB9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466093"/>
              </p:ext>
            </p:extLst>
          </p:nvPr>
        </p:nvGraphicFramePr>
        <p:xfrm>
          <a:off x="7218029" y="2015732"/>
          <a:ext cx="3520368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3760EFE-F051-41AA-B518-444E2348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GB" dirty="0"/>
              <a:t>What is LGBTQIA+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5CEA1ED-3041-4217-B99B-7077ACB67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017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639F-EBB5-4D92-937E-A7EEEDAF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900"/>
              <a:t>LGBTQIA+ is an abbreviation of the letters used to refer to the sexualities of those represented in the LGBTQIA+ community. </a:t>
            </a:r>
          </a:p>
          <a:p>
            <a:pPr>
              <a:lnSpc>
                <a:spcPct val="110000"/>
              </a:lnSpc>
            </a:pPr>
            <a:r>
              <a:rPr lang="en-GB" sz="1900"/>
              <a:t>The + symbol is used as an umbrella term for inclusivity in order to ensure that every sexuality is identified and included.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6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AF2C9-917F-4947-B99A-117F1C02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GB" dirty="0"/>
              <a:t>What does LGBTQIA+ stand for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C141EF-150F-4AD2-B56A-E56BCAC17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4258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179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FCBF82-0F8D-43B4-B4BB-91EBFBC86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4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4F8AB-0440-4083-834F-F45F5ABC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Lesbian?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4C7F-07E4-42D4-9990-5AFF121C5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lesbian is a woman who is physically and romantically attracted to other women.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82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BCCE9-2E2A-4479-BFE0-A52D4077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27"/>
            <a:ext cx="12192000" cy="6842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8D03B0-CBB9-4FC5-BD05-A1DAE010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Gay mean?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1897-357A-4536-96DF-AB53A2E7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Gay is when a man is physically and romantically attracted to another man.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2297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115</TotalTime>
  <Words>755</Words>
  <Application>Microsoft Office PowerPoint</Application>
  <PresentationFormat>Widescreen</PresentationFormat>
  <Paragraphs>68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Cavolini</vt:lpstr>
      <vt:lpstr>Gill Sans MT</vt:lpstr>
      <vt:lpstr>Gallery</vt:lpstr>
      <vt:lpstr>Stand Up Awareness Week </vt:lpstr>
      <vt:lpstr>PowerPoint Presentation</vt:lpstr>
      <vt:lpstr>PowerPoint Presentation</vt:lpstr>
      <vt:lpstr>What is Stand Up Awareness Week </vt:lpstr>
      <vt:lpstr>PowerPoint Presentation</vt:lpstr>
      <vt:lpstr>What is LGBTQIA+</vt:lpstr>
      <vt:lpstr>What does LGBTQIA+ stand for </vt:lpstr>
      <vt:lpstr>What is a Lesbian? </vt:lpstr>
      <vt:lpstr>What does Gay mean? </vt:lpstr>
      <vt:lpstr>What is bisexual</vt:lpstr>
      <vt:lpstr>Transgender </vt:lpstr>
      <vt:lpstr>Queer </vt:lpstr>
      <vt:lpstr>Questioning </vt:lpstr>
      <vt:lpstr>Intersexual </vt:lpstr>
      <vt:lpstr>What is Pansexual? </vt:lpstr>
      <vt:lpstr>Asexual</vt:lpstr>
      <vt:lpstr>How do you think people in the LGBTQIA+are discriminated in Ireland?</vt:lpstr>
      <vt:lpstr>PowerPoint Presentation</vt:lpstr>
      <vt:lpstr>What is homophobia? </vt:lpstr>
      <vt:lpstr>Homophobia</vt:lpstr>
      <vt:lpstr>Biphobia</vt:lpstr>
      <vt:lpstr>Transphobia</vt:lpstr>
      <vt:lpstr>Gender role</vt:lpstr>
      <vt:lpstr>What is considered as homophobia/Biphobia or Transphobia? </vt:lpstr>
      <vt:lpstr>PowerPoint Presentation</vt:lpstr>
      <vt:lpstr>Do you think this happens in your school? </vt:lpstr>
      <vt:lpstr>How do you think you can support LGBTI+ community in our school.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Up Awareness Week</dc:title>
  <dc:creator>Frances Palmer</dc:creator>
  <cp:lastModifiedBy>stf</cp:lastModifiedBy>
  <cp:revision>18</cp:revision>
  <dcterms:created xsi:type="dcterms:W3CDTF">2021-07-27T17:12:41Z</dcterms:created>
  <dcterms:modified xsi:type="dcterms:W3CDTF">2021-11-12T11:28:36Z</dcterms:modified>
</cp:coreProperties>
</file>